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sldIdLst>
    <p:sldId id="340" r:id="rId3"/>
    <p:sldId id="345" r:id="rId4"/>
    <p:sldId id="343" r:id="rId5"/>
    <p:sldId id="353" r:id="rId6"/>
    <p:sldId id="279" r:id="rId7"/>
    <p:sldId id="346" r:id="rId8"/>
    <p:sldId id="277" r:id="rId9"/>
    <p:sldId id="347" r:id="rId10"/>
    <p:sldId id="348" r:id="rId11"/>
    <p:sldId id="349" r:id="rId12"/>
    <p:sldId id="357" r:id="rId13"/>
    <p:sldId id="350" r:id="rId14"/>
    <p:sldId id="359" r:id="rId15"/>
    <p:sldId id="351" r:id="rId16"/>
    <p:sldId id="354" r:id="rId17"/>
    <p:sldId id="352" r:id="rId18"/>
    <p:sldId id="356" r:id="rId19"/>
  </p:sldIdLst>
  <p:sldSz cx="9144000" cy="6858000" type="screen4x3"/>
  <p:notesSz cx="7010400" cy="9296400"/>
  <p:defaultTextStyle>
    <a:defPPr>
      <a:defRPr lang="en-US"/>
    </a:defPPr>
    <a:lvl1pPr marL="0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33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65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99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31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665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96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530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460" algn="l" defTabSz="9138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4660"/>
  </p:normalViewPr>
  <p:slideViewPr>
    <p:cSldViewPr>
      <p:cViewPr varScale="1">
        <p:scale>
          <a:sx n="110" d="100"/>
          <a:sy n="110" d="100"/>
        </p:scale>
        <p:origin x="19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C45A273E-8F1F-4CE2-B883-52C9027B063C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2" rIns="91420" bIns="457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20" tIns="45712" rIns="91420" bIns="457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7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C9D7AC51-E9F4-4740-A710-E29127F760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33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65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99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731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65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96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30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60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1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3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lIns="0" tIns="0">
            <a:normAutofit/>
          </a:bodyPr>
          <a:lstStyle>
            <a:lvl1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1pPr>
            <a:lvl2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2pPr>
            <a:lvl3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3pPr>
            <a:lvl4pPr>
              <a:buClr>
                <a:schemeClr val="accent5"/>
              </a:buCl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defRPr>
            </a:lvl4pPr>
            <a:lvl5pPr>
              <a:buClr>
                <a:srgbClr val="7C93A0"/>
              </a:buClr>
              <a:defRPr b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2" y="457200"/>
            <a:ext cx="85344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9" rIns="91418" bIns="45709" numCol="1" anchor="ctr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75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FILANC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6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07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610600" cy="2514600"/>
          </a:xfrm>
        </p:spPr>
        <p:txBody>
          <a:bodyPr lIns="0" anchor="t">
            <a:normAutofit/>
          </a:bodyPr>
          <a:lstStyle>
            <a:lvl1pPr algn="l">
              <a:defRPr sz="3000" b="0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914404"/>
            <a:ext cx="8620125" cy="457201"/>
          </a:xfrm>
        </p:spPr>
        <p:txBody>
          <a:bodyPr lIns="0" anchor="b">
            <a:normAutofit/>
          </a:bodyPr>
          <a:lstStyle>
            <a:lvl1pPr marL="0" indent="0">
              <a:buNone/>
              <a:defRPr sz="1500">
                <a:solidFill>
                  <a:srgbClr val="262626"/>
                </a:solidFill>
                <a:latin typeface="Franklin Gothic Book" pitchFamily="34" charset="0"/>
              </a:defRPr>
            </a:lvl1pPr>
            <a:lvl2pPr marL="342819" indent="0">
              <a:buNone/>
              <a:defRPr sz="1350"/>
            </a:lvl2pPr>
            <a:lvl3pPr marL="685640" indent="0">
              <a:buNone/>
              <a:defRPr sz="1200"/>
            </a:lvl3pPr>
            <a:lvl4pPr marL="1028459" indent="0">
              <a:buNone/>
              <a:defRPr sz="1050"/>
            </a:lvl4pPr>
            <a:lvl5pPr marL="1371280" indent="0">
              <a:buNone/>
              <a:defRPr sz="1050"/>
            </a:lvl5pPr>
            <a:lvl6pPr marL="1714100" indent="0">
              <a:buNone/>
              <a:defRPr sz="1050"/>
            </a:lvl6pPr>
            <a:lvl7pPr marL="2056919" indent="0">
              <a:buNone/>
              <a:defRPr sz="1050"/>
            </a:lvl7pPr>
            <a:lvl8pPr marL="2399739" indent="0">
              <a:buNone/>
              <a:defRPr sz="1050"/>
            </a:lvl8pPr>
            <a:lvl9pPr marL="2742558" indent="0">
              <a:buNone/>
              <a:defRPr sz="1050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75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FILANC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6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767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entence Bef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2" y="1598243"/>
            <a:ext cx="5943601" cy="74218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1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19" indent="0">
              <a:buNone/>
              <a:defRPr sz="1500" b="1"/>
            </a:lvl2pPr>
            <a:lvl3pPr marL="685640" indent="0">
              <a:buNone/>
              <a:defRPr sz="1350" b="1"/>
            </a:lvl3pPr>
            <a:lvl4pPr marL="1028459" indent="0">
              <a:buNone/>
              <a:defRPr sz="1200" b="1"/>
            </a:lvl4pPr>
            <a:lvl5pPr marL="1371280" indent="0">
              <a:buNone/>
              <a:defRPr sz="1200" b="1"/>
            </a:lvl5pPr>
            <a:lvl6pPr marL="1714100" indent="0">
              <a:buNone/>
              <a:defRPr sz="1200" b="1"/>
            </a:lvl6pPr>
            <a:lvl7pPr marL="2056919" indent="0">
              <a:buNone/>
              <a:defRPr sz="1200" b="1"/>
            </a:lvl7pPr>
            <a:lvl8pPr marL="2399739" indent="0">
              <a:buNone/>
              <a:defRPr sz="1200" b="1"/>
            </a:lvl8pPr>
            <a:lvl9pPr marL="2742558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62205"/>
            <a:ext cx="5943600" cy="4027713"/>
          </a:xfrm>
        </p:spPr>
        <p:txBody>
          <a:bodyPr lIns="0">
            <a:normAutofit/>
          </a:bodyPr>
          <a:lstStyle>
            <a:lvl1pPr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73725" indent="-171410"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01092" indent="-127367">
              <a:defRPr sz="1500">
                <a:solidFill>
                  <a:srgbClr val="262626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389689" y="6086573"/>
            <a:ext cx="2449512" cy="304800"/>
          </a:xfrm>
        </p:spPr>
        <p:txBody>
          <a:bodyPr lIns="0" tIns="0" rIns="0" bIns="0"/>
          <a:lstStyle>
            <a:lvl1pPr marL="0" indent="0"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19" indent="0">
              <a:buNone/>
              <a:defRPr sz="900"/>
            </a:lvl2pPr>
            <a:lvl3pPr marL="685640" indent="0">
              <a:buNone/>
              <a:defRPr sz="750"/>
            </a:lvl3pPr>
            <a:lvl4pPr marL="1028459" indent="0">
              <a:buNone/>
              <a:defRPr sz="675"/>
            </a:lvl4pPr>
            <a:lvl5pPr marL="1371280" indent="0">
              <a:buNone/>
              <a:defRPr sz="675"/>
            </a:lvl5pPr>
            <a:lvl6pPr marL="1714100" indent="0">
              <a:buNone/>
              <a:defRPr sz="675"/>
            </a:lvl6pPr>
            <a:lvl7pPr marL="2056919" indent="0">
              <a:buNone/>
              <a:defRPr sz="675"/>
            </a:lvl7pPr>
            <a:lvl8pPr marL="2399739" indent="0">
              <a:buNone/>
              <a:defRPr sz="675"/>
            </a:lvl8pPr>
            <a:lvl9pPr marL="2742558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9" rIns="91418" bIns="45709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6400800" y="1600204"/>
            <a:ext cx="2427514" cy="44195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19" indent="0">
              <a:buNone/>
              <a:defRPr sz="2100"/>
            </a:lvl2pPr>
            <a:lvl3pPr marL="685640" indent="0">
              <a:buNone/>
              <a:defRPr sz="1800"/>
            </a:lvl3pPr>
            <a:lvl4pPr marL="1028459" indent="0">
              <a:buNone/>
              <a:defRPr sz="1500"/>
            </a:lvl4pPr>
            <a:lvl5pPr marL="1371280" indent="0">
              <a:buNone/>
              <a:defRPr sz="1500"/>
            </a:lvl5pPr>
            <a:lvl6pPr marL="1714100" indent="0">
              <a:buNone/>
              <a:defRPr sz="1500"/>
            </a:lvl6pPr>
            <a:lvl7pPr marL="2056919" indent="0">
              <a:buNone/>
              <a:defRPr sz="1500"/>
            </a:lvl7pPr>
            <a:lvl8pPr marL="2399739" indent="0">
              <a:buNone/>
              <a:defRPr sz="1500"/>
            </a:lvl8pPr>
            <a:lvl9pPr marL="2742558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75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FILANC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6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278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Two Sid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9128" y="3413481"/>
            <a:ext cx="2438400" cy="377471"/>
          </a:xfrm>
        </p:spPr>
        <p:txBody>
          <a:bodyPr lIns="0" tIns="0" rIns="0" bIns="0"/>
          <a:lstStyle>
            <a:lvl1pPr marL="0" indent="0"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19" indent="0">
              <a:buNone/>
              <a:defRPr sz="900"/>
            </a:lvl2pPr>
            <a:lvl3pPr marL="685640" indent="0">
              <a:buNone/>
              <a:defRPr sz="750"/>
            </a:lvl3pPr>
            <a:lvl4pPr marL="1028459" indent="0">
              <a:buNone/>
              <a:defRPr sz="675"/>
            </a:lvl4pPr>
            <a:lvl5pPr marL="1371280" indent="0">
              <a:buNone/>
              <a:defRPr sz="675"/>
            </a:lvl5pPr>
            <a:lvl6pPr marL="1714100" indent="0">
              <a:buNone/>
              <a:defRPr sz="675"/>
            </a:lvl6pPr>
            <a:lvl7pPr marL="2056919" indent="0">
              <a:buNone/>
              <a:defRPr sz="675"/>
            </a:lvl7pPr>
            <a:lvl8pPr marL="2399739" indent="0">
              <a:buNone/>
              <a:defRPr sz="675"/>
            </a:lvl8pPr>
            <a:lvl9pPr marL="2742558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/>
          </p:nvPr>
        </p:nvSpPr>
        <p:spPr>
          <a:xfrm>
            <a:off x="6379128" y="6018343"/>
            <a:ext cx="2438400" cy="371573"/>
          </a:xfrm>
        </p:spPr>
        <p:txBody>
          <a:bodyPr lIns="0" tIns="0" rIns="0" bIns="0"/>
          <a:lstStyle>
            <a:lvl1pPr marL="0" indent="0"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19" indent="0">
              <a:buNone/>
              <a:defRPr sz="900"/>
            </a:lvl2pPr>
            <a:lvl3pPr marL="685640" indent="0">
              <a:buNone/>
              <a:defRPr sz="750"/>
            </a:lvl3pPr>
            <a:lvl4pPr marL="1028459" indent="0">
              <a:buNone/>
              <a:defRPr sz="675"/>
            </a:lvl4pPr>
            <a:lvl5pPr marL="1371280" indent="0">
              <a:buNone/>
              <a:defRPr sz="675"/>
            </a:lvl5pPr>
            <a:lvl6pPr marL="1714100" indent="0">
              <a:buNone/>
              <a:defRPr sz="675"/>
            </a:lvl6pPr>
            <a:lvl7pPr marL="2056919" indent="0">
              <a:buNone/>
              <a:defRPr sz="675"/>
            </a:lvl7pPr>
            <a:lvl8pPr marL="2399739" indent="0">
              <a:buNone/>
              <a:defRPr sz="675"/>
            </a:lvl8pPr>
            <a:lvl9pPr marL="2742558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9" rIns="91418" bIns="45709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89317"/>
            <a:ext cx="5932714" cy="4800601"/>
          </a:xfrm>
        </p:spPr>
        <p:txBody>
          <a:bodyPr lIns="0" tIns="0" bIns="0"/>
          <a:lstStyle>
            <a:lvl1pPr>
              <a:lnSpc>
                <a:spcPct val="85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73725" indent="-17141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01092" indent="-127367"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6379030" y="1600003"/>
            <a:ext cx="2438400" cy="17337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19" indent="0">
              <a:buNone/>
              <a:defRPr sz="2100"/>
            </a:lvl2pPr>
            <a:lvl3pPr marL="685640" indent="0">
              <a:buNone/>
              <a:defRPr sz="1800"/>
            </a:lvl3pPr>
            <a:lvl4pPr marL="1028459" indent="0">
              <a:buNone/>
              <a:defRPr sz="1500"/>
            </a:lvl4pPr>
            <a:lvl5pPr marL="1371280" indent="0">
              <a:buNone/>
              <a:defRPr sz="1500"/>
            </a:lvl5pPr>
            <a:lvl6pPr marL="1714100" indent="0">
              <a:buNone/>
              <a:defRPr sz="1500"/>
            </a:lvl6pPr>
            <a:lvl7pPr marL="2056919" indent="0">
              <a:buNone/>
              <a:defRPr sz="1500"/>
            </a:lvl7pPr>
            <a:lvl8pPr marL="2399739" indent="0">
              <a:buNone/>
              <a:defRPr sz="1500"/>
            </a:lvl8pPr>
            <a:lvl9pPr marL="2742558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/>
          </p:nvPr>
        </p:nvSpPr>
        <p:spPr>
          <a:xfrm>
            <a:off x="6379030" y="4198968"/>
            <a:ext cx="2438400" cy="17337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19" indent="0">
              <a:buNone/>
              <a:defRPr sz="2100"/>
            </a:lvl2pPr>
            <a:lvl3pPr marL="685640" indent="0">
              <a:buNone/>
              <a:defRPr sz="1800"/>
            </a:lvl3pPr>
            <a:lvl4pPr marL="1028459" indent="0">
              <a:buNone/>
              <a:defRPr sz="1500"/>
            </a:lvl4pPr>
            <a:lvl5pPr marL="1371280" indent="0">
              <a:buNone/>
              <a:defRPr sz="1500"/>
            </a:lvl5pPr>
            <a:lvl6pPr marL="1714100" indent="0">
              <a:buNone/>
              <a:defRPr sz="1500"/>
            </a:lvl6pPr>
            <a:lvl7pPr marL="2056919" indent="0">
              <a:buNone/>
              <a:defRPr sz="1500"/>
            </a:lvl7pPr>
            <a:lvl8pPr marL="2399739" indent="0">
              <a:buNone/>
              <a:defRPr sz="1500"/>
            </a:lvl8pPr>
            <a:lvl9pPr marL="2742558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75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FILANC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6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3932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9" rIns="91418" bIns="45709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75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FILANC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6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226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60520" cy="4800600"/>
          </a:xfrm>
        </p:spPr>
        <p:txBody>
          <a:bodyPr tIns="0" bIns="0">
            <a:normAutofit/>
          </a:bodyPr>
          <a:lstStyle>
            <a:lvl1pPr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350">
                <a:solidFill>
                  <a:srgbClr val="262626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457200"/>
            <a:ext cx="86270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9" rIns="0" bIns="45709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667794" y="1600203"/>
            <a:ext cx="4160520" cy="4800601"/>
          </a:xfrm>
        </p:spPr>
        <p:txBody>
          <a:bodyPr tIns="0" bIns="0">
            <a:normAutofit/>
          </a:bodyPr>
          <a:lstStyle>
            <a:lvl1pPr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350">
                <a:solidFill>
                  <a:srgbClr val="262626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75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FILANC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6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947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19" indent="0">
              <a:buNone/>
              <a:defRPr sz="1500" b="1"/>
            </a:lvl2pPr>
            <a:lvl3pPr marL="685640" indent="0">
              <a:buNone/>
              <a:defRPr sz="1350" b="1"/>
            </a:lvl3pPr>
            <a:lvl4pPr marL="1028459" indent="0">
              <a:buNone/>
              <a:defRPr sz="1200" b="1"/>
            </a:lvl4pPr>
            <a:lvl5pPr marL="1371280" indent="0">
              <a:buNone/>
              <a:defRPr sz="1200" b="1"/>
            </a:lvl5pPr>
            <a:lvl6pPr marL="1714100" indent="0">
              <a:buNone/>
              <a:defRPr sz="1200" b="1"/>
            </a:lvl6pPr>
            <a:lvl7pPr marL="2056919" indent="0">
              <a:buNone/>
              <a:defRPr sz="1200" b="1"/>
            </a:lvl7pPr>
            <a:lvl8pPr marL="2399739" indent="0">
              <a:buNone/>
              <a:defRPr sz="1200" b="1"/>
            </a:lvl8pPr>
            <a:lvl9pPr marL="2742558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63866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19" indent="-154745">
              <a:tabLst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470187" indent="-127367"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602315" indent="-132129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729683" indent="-127367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9" rIns="0" bIns="45709" numCol="1" anchor="ctr" anchorCtr="0" compatLnSpc="1">
            <a:prstTxWarp prst="textNoShape">
              <a:avLst/>
            </a:prstTxWarp>
            <a:normAutofit/>
          </a:bodyPr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69971" y="1590098"/>
            <a:ext cx="4160520" cy="320040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19" indent="0">
              <a:buNone/>
              <a:defRPr sz="1500" b="1"/>
            </a:lvl2pPr>
            <a:lvl3pPr marL="685640" indent="0">
              <a:buNone/>
              <a:defRPr sz="1350" b="1"/>
            </a:lvl3pPr>
            <a:lvl4pPr marL="1028459" indent="0">
              <a:buNone/>
              <a:defRPr sz="1200" b="1"/>
            </a:lvl4pPr>
            <a:lvl5pPr marL="1371280" indent="0">
              <a:buNone/>
              <a:defRPr sz="1200" b="1"/>
            </a:lvl5pPr>
            <a:lvl6pPr marL="1714100" indent="0">
              <a:buNone/>
              <a:defRPr sz="1200" b="1"/>
            </a:lvl6pPr>
            <a:lvl7pPr marL="2056919" indent="0">
              <a:buNone/>
              <a:defRPr sz="1200" b="1"/>
            </a:lvl7pPr>
            <a:lvl8pPr marL="2399739" indent="0">
              <a:buNone/>
              <a:defRPr sz="1200" b="1"/>
            </a:lvl8pPr>
            <a:lvl9pPr marL="2742558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9971" y="1963866"/>
            <a:ext cx="4160520" cy="4436935"/>
          </a:xfrm>
        </p:spPr>
        <p:txBody>
          <a:bodyPr tIns="0" bIns="0">
            <a:normAutofit/>
          </a:bodyPr>
          <a:lstStyle>
            <a:lvl1pPr>
              <a:lnSpc>
                <a:spcPct val="95000"/>
              </a:lnSpc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19" indent="-154745">
              <a:tabLst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470187" indent="-127367"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602315" indent="-132129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729683" indent="-127367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75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FILANC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6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867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2"/>
          <p:cNvSpPr>
            <a:spLocks noGrp="1"/>
          </p:cNvSpPr>
          <p:nvPr>
            <p:ph type="dgm" idx="1"/>
          </p:nvPr>
        </p:nvSpPr>
        <p:spPr>
          <a:xfrm>
            <a:off x="304804" y="1600202"/>
            <a:ext cx="8523513" cy="478971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75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FILANC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6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fld id="{83D12EE2-0A52-405F-9235-0A5D75AB5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844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8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1757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7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3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0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07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4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1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88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15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9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2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00" indent="0">
              <a:buNone/>
              <a:defRPr sz="1500" b="1"/>
            </a:lvl2pPr>
            <a:lvl3pPr marL="685399" indent="0">
              <a:buNone/>
              <a:defRPr sz="1350" b="1"/>
            </a:lvl3pPr>
            <a:lvl4pPr marL="1028099" indent="0">
              <a:buNone/>
              <a:defRPr sz="1200" b="1"/>
            </a:lvl4pPr>
            <a:lvl5pPr marL="1370798" indent="0">
              <a:buNone/>
              <a:defRPr sz="1200" b="1"/>
            </a:lvl5pPr>
            <a:lvl6pPr marL="1713499" indent="0">
              <a:buNone/>
              <a:defRPr sz="1200" b="1"/>
            </a:lvl6pPr>
            <a:lvl7pPr marL="2056197" indent="0">
              <a:buNone/>
              <a:defRPr sz="1200" b="1"/>
            </a:lvl7pPr>
            <a:lvl8pPr marL="2398898" indent="0">
              <a:buNone/>
              <a:defRPr sz="1200" b="1"/>
            </a:lvl8pPr>
            <a:lvl9pPr marL="27415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00" indent="0">
              <a:buNone/>
              <a:defRPr sz="1500" b="1"/>
            </a:lvl2pPr>
            <a:lvl3pPr marL="685399" indent="0">
              <a:buNone/>
              <a:defRPr sz="1350" b="1"/>
            </a:lvl3pPr>
            <a:lvl4pPr marL="1028099" indent="0">
              <a:buNone/>
              <a:defRPr sz="1200" b="1"/>
            </a:lvl4pPr>
            <a:lvl5pPr marL="1370798" indent="0">
              <a:buNone/>
              <a:defRPr sz="1200" b="1"/>
            </a:lvl5pPr>
            <a:lvl6pPr marL="1713499" indent="0">
              <a:buNone/>
              <a:defRPr sz="1200" b="1"/>
            </a:lvl6pPr>
            <a:lvl7pPr marL="2056197" indent="0">
              <a:buNone/>
              <a:defRPr sz="1200" b="1"/>
            </a:lvl7pPr>
            <a:lvl8pPr marL="2398898" indent="0">
              <a:buNone/>
              <a:defRPr sz="1200" b="1"/>
            </a:lvl8pPr>
            <a:lvl9pPr marL="27415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4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4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6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700" indent="0">
              <a:buNone/>
              <a:defRPr sz="900"/>
            </a:lvl2pPr>
            <a:lvl3pPr marL="685399" indent="0">
              <a:buNone/>
              <a:defRPr sz="750"/>
            </a:lvl3pPr>
            <a:lvl4pPr marL="1028099" indent="0">
              <a:buNone/>
              <a:defRPr sz="675"/>
            </a:lvl4pPr>
            <a:lvl5pPr marL="1370798" indent="0">
              <a:buNone/>
              <a:defRPr sz="675"/>
            </a:lvl5pPr>
            <a:lvl6pPr marL="1713499" indent="0">
              <a:buNone/>
              <a:defRPr sz="675"/>
            </a:lvl6pPr>
            <a:lvl7pPr marL="2056197" indent="0">
              <a:buNone/>
              <a:defRPr sz="675"/>
            </a:lvl7pPr>
            <a:lvl8pPr marL="2398898" indent="0">
              <a:buNone/>
              <a:defRPr sz="675"/>
            </a:lvl8pPr>
            <a:lvl9pPr marL="274159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9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700" indent="0">
              <a:buNone/>
              <a:defRPr sz="2100"/>
            </a:lvl2pPr>
            <a:lvl3pPr marL="685399" indent="0">
              <a:buNone/>
              <a:defRPr sz="1800"/>
            </a:lvl3pPr>
            <a:lvl4pPr marL="1028099" indent="0">
              <a:buNone/>
              <a:defRPr sz="1500"/>
            </a:lvl4pPr>
            <a:lvl5pPr marL="1370798" indent="0">
              <a:buNone/>
              <a:defRPr sz="1500"/>
            </a:lvl5pPr>
            <a:lvl6pPr marL="1713499" indent="0">
              <a:buNone/>
              <a:defRPr sz="1500"/>
            </a:lvl6pPr>
            <a:lvl7pPr marL="2056197" indent="0">
              <a:buNone/>
              <a:defRPr sz="1500"/>
            </a:lvl7pPr>
            <a:lvl8pPr marL="2398898" indent="0">
              <a:buNone/>
              <a:defRPr sz="1500"/>
            </a:lvl8pPr>
            <a:lvl9pPr marL="2741595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700" indent="0">
              <a:buNone/>
              <a:defRPr sz="900"/>
            </a:lvl2pPr>
            <a:lvl3pPr marL="685399" indent="0">
              <a:buNone/>
              <a:defRPr sz="750"/>
            </a:lvl3pPr>
            <a:lvl4pPr marL="1028099" indent="0">
              <a:buNone/>
              <a:defRPr sz="675"/>
            </a:lvl4pPr>
            <a:lvl5pPr marL="1370798" indent="0">
              <a:buNone/>
              <a:defRPr sz="675"/>
            </a:lvl5pPr>
            <a:lvl6pPr marL="1713499" indent="0">
              <a:buNone/>
              <a:defRPr sz="675"/>
            </a:lvl6pPr>
            <a:lvl7pPr marL="2056197" indent="0">
              <a:buNone/>
              <a:defRPr sz="675"/>
            </a:lvl7pPr>
            <a:lvl8pPr marL="2398898" indent="0">
              <a:buNone/>
              <a:defRPr sz="675"/>
            </a:lvl8pPr>
            <a:lvl9pPr marL="274159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BC4B-E368-4465-B8F4-3E2080E31D6C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6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7" tIns="45693" rIns="91387" bIns="456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87" tIns="45693" rIns="91387" bIns="456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387" tIns="45693" rIns="91387" bIns="4569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BC4B-E368-4465-B8F4-3E2080E31D6C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387" tIns="45693" rIns="91387" bIns="4569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387" tIns="45693" rIns="91387" bIns="4569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78660-9303-4DDE-919D-4B4776012E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0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39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24" indent="-257024" algn="l" defTabSz="685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86" indent="-214187" algn="l" defTabSz="685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50" indent="-171349" algn="l" defTabSz="685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48" indent="-171349" algn="l" defTabSz="685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48" indent="-171349" algn="l" defTabSz="685399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848" indent="-171349" algn="l" defTabSz="685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48" indent="-171349" algn="l" defTabSz="685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247" indent="-171349" algn="l" defTabSz="685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945" indent="-171349" algn="l" defTabSz="685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00" algn="l" defTabSz="6853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399" algn="l" defTabSz="6853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99" algn="l" defTabSz="6853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98" algn="l" defTabSz="6853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99" algn="l" defTabSz="6853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97" algn="l" defTabSz="6853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898" algn="l" defTabSz="6853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595" algn="l" defTabSz="68539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235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09" rIns="0" bIns="45709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662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2"/>
            <a:ext cx="8523514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68564" tIns="34282" rIns="68564" bIns="342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685640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" y="6553200"/>
            <a:ext cx="8077200" cy="212034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l">
              <a:defRPr sz="75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 defTabSz="685640"/>
            <a:r>
              <a:rPr lang="en-US" smtClean="0"/>
              <a:t>FILANC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458200" y="6536634"/>
            <a:ext cx="381000" cy="228600"/>
          </a:xfrm>
          <a:prstGeom prst="rect">
            <a:avLst/>
          </a:prstGeom>
        </p:spPr>
        <p:txBody>
          <a:bodyPr vert="horz" lIns="0" tIns="45709" rIns="0" bIns="45709" rtlCol="0" anchor="ctr"/>
          <a:lstStyle>
            <a:lvl1pPr algn="r">
              <a:defRPr sz="600">
                <a:solidFill>
                  <a:srgbClr val="B7B7A9"/>
                </a:solidFill>
                <a:latin typeface="Franklin Gothic Book" pitchFamily="34" charset="0"/>
              </a:defRPr>
            </a:lvl1pPr>
          </a:lstStyle>
          <a:p>
            <a:pPr defTabSz="685640"/>
            <a:fld id="{83D12EE2-0A52-405F-9235-0A5D75AB581D}" type="slidenum">
              <a:rPr lang="en-US" smtClean="0"/>
              <a:pPr defTabSz="68564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3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700" b="0">
          <a:solidFill>
            <a:schemeClr val="tx1">
              <a:lumMod val="85000"/>
              <a:lumOff val="15000"/>
            </a:schemeClr>
          </a:solidFill>
          <a:latin typeface="Franklin Gothic Demi" pitchFamily="34" charset="0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342819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68564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028459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37128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1410" indent="-17141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21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  <a:ea typeface="+mn-ea"/>
          <a:cs typeface="+mn-cs"/>
        </a:defRPr>
      </a:lvl1pPr>
      <a:lvl2pPr marL="386863" indent="-198788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tabLst/>
        <a:defRPr sz="1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2pPr>
      <a:lvl3pPr marL="558273" indent="-17141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18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3pPr>
      <a:lvl4pPr marL="729683" indent="-17141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chemeClr val="accent5"/>
        </a:buClr>
        <a:buFont typeface="Arial" pitchFamily="34" charset="0"/>
        <a:buChar char="•"/>
        <a:defRPr sz="1500">
          <a:solidFill>
            <a:schemeClr val="tx1">
              <a:lumMod val="85000"/>
              <a:lumOff val="15000"/>
            </a:schemeClr>
          </a:solidFill>
          <a:latin typeface="Franklin Gothic Book" pitchFamily="34" charset="0"/>
        </a:defRPr>
      </a:lvl4pPr>
      <a:lvl5pPr marL="857050" indent="-127367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7C93A0"/>
        </a:buClr>
        <a:buFont typeface="Arial" pitchFamily="34" charset="0"/>
        <a:buChar char="•"/>
        <a:defRPr sz="1500">
          <a:solidFill>
            <a:schemeClr val="tx1"/>
          </a:solidFill>
          <a:latin typeface="Franklin Gothic Book" pitchFamily="34" charset="0"/>
        </a:defRPr>
      </a:lvl5pPr>
      <a:lvl6pPr marL="1629584" indent="-16903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1972406" indent="-16903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315225" indent="-16903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658044" indent="-16903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61781F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9" algn="l" defTabSz="6856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0" algn="l" defTabSz="6856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59" algn="l" defTabSz="6856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80" algn="l" defTabSz="6856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00" algn="l" defTabSz="6856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19" algn="l" defTabSz="6856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39" algn="l" defTabSz="6856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58" algn="l" defTabSz="6856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00200" y="1200151"/>
            <a:ext cx="5829300" cy="110251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Cayucos Sustainable Water Project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14550" y="4343400"/>
            <a:ext cx="4800600" cy="51435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26, 2019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57450"/>
            <a:ext cx="171926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14950"/>
            <a:ext cx="1885950" cy="548189"/>
          </a:xfrm>
          <a:prstGeom prst="rect">
            <a:avLst/>
          </a:prstGeom>
        </p:spPr>
      </p:pic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0052" y="5274497"/>
            <a:ext cx="1678781" cy="62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68" y="4816068"/>
            <a:ext cx="1712595" cy="64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1" y="5474974"/>
            <a:ext cx="2371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David Crye </a:t>
            </a:r>
          </a:p>
          <a:p>
            <a:r>
              <a:rPr lang="en-US" sz="1200" dirty="0">
                <a:solidFill>
                  <a:schemeClr val="bg1"/>
                </a:solidFill>
              </a:rPr>
              <a:t>General Engineering Contractor, Inc</a:t>
            </a:r>
          </a:p>
        </p:txBody>
      </p:sp>
    </p:spTree>
    <p:extLst>
      <p:ext uri="{BB962C8B-B14F-4D97-AF65-F5344CB8AC3E}">
        <p14:creationId xmlns:p14="http://schemas.microsoft.com/office/powerpoint/2010/main" val="24823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CAYUCOS SOLAR PROJECT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1.4 to 2.0 MEGAWATTS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 peak pricing at $0.28/KWH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District will enter in to a Power Purchase Agreement to supply low cost power for 20 years at $0.12 to $0.14/KWH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Cost to District - Construction and Financing provided by PPA in exchange for tax credits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Aggregation of all of the Districts Electric Meters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Allows the District to become Carbon Neutral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6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Lift Station 5 – Expansion and Pipeline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Expansion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Refurbish existing 35 year old wet well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Install second wet well and pumps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Replace undersized generator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Pipeline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Install two HDPE pipelines from LS #5 to CSWP Plant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1000 feet to be directional drilled to avoid archeological artifacts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-2286000"/>
            <a:ext cx="13618029" cy="967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Acquisition of LS # 5 Property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District currently has a small lease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District will retain easements and rights for old and new facilities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District is working with Trust for Public Lands to acquire land once the District has created the Public Lots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01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Acquisition of New Cayucos Outfall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Purchase Load Line #2 from Chevron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Existing 20” steel line extending 3,100 feet offshore @ 51 foot depth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District will clean the line prior to installing a 12” HDPE liner and diffuser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Outfall will allow gravity flow from Treatment Plant…No need to pump to MB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534284"/>
              </p:ext>
            </p:extLst>
          </p:nvPr>
        </p:nvGraphicFramePr>
        <p:xfrm>
          <a:off x="609600" y="315686"/>
          <a:ext cx="80010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3" imgW="7543656" imgH="5829300" progId="AcroExch.Document.11">
                  <p:embed/>
                </p:oleObj>
              </mc:Choice>
              <mc:Fallback>
                <p:oleObj name="Acrobat Document" r:id="rId3" imgW="7543656" imgH="5829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315686"/>
                        <a:ext cx="8001000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TOPICS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and PROGRESS UPDATE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PROJECT STATUS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MILESTONES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AUDIENCE QUESTIONS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CMB WASTEWATER TREATMENT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524000"/>
            <a:ext cx="617220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CURRENT                                                     PROPOSED                            	</a:t>
            </a:r>
            <a:r>
              <a:rPr lang="en-US" sz="1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(DISTRICT)			(MOU/COUNCIL RESOLUTION)   </a:t>
            </a:r>
          </a:p>
          <a:p>
            <a:pPr marL="0" indent="0">
              <a:buNone/>
            </a:pPr>
            <a:endParaRPr lang="en-US" sz="127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</a:t>
            </a:r>
            <a:r>
              <a:rPr lang="en-US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OWNERSHIP</a:t>
            </a:r>
            <a:endParaRPr lang="en-US" sz="1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401" lvl="2" indent="0">
              <a:lnSpc>
                <a:spcPct val="150000"/>
              </a:lnSpc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40%			LAND 		</a:t>
            </a:r>
          </a:p>
          <a:p>
            <a:pPr marL="685401" lvl="2" indent="0">
              <a:lnSpc>
                <a:spcPct val="150000"/>
              </a:lnSpc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35%		FACILITY AND CAPACITY 	</a:t>
            </a:r>
          </a:p>
          <a:p>
            <a:pPr marL="685401" lvl="2" indent="0">
              <a:lnSpc>
                <a:spcPct val="150000"/>
              </a:lnSpc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35%		     TREATED EFFLUENT 	</a:t>
            </a:r>
          </a:p>
          <a:p>
            <a:pPr marL="342700" lvl="1" indent="0">
              <a:lnSpc>
                <a:spcPct val="150000"/>
              </a:lnSpc>
              <a:buNone/>
            </a:pPr>
            <a:r>
              <a:rPr lang="en-US" sz="1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W/EQUITY  </a:t>
            </a:r>
            <a:r>
              <a:rPr lang="en-US" sz="1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COST</a:t>
            </a:r>
            <a:r>
              <a:rPr lang="en-US" sz="1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00" lvl="1" indent="0">
              <a:lnSpc>
                <a:spcPct val="150000"/>
              </a:lnSpc>
              <a:buNone/>
            </a:pPr>
            <a:r>
              <a:rPr lang="en-US" sz="1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50/50</a:t>
            </a:r>
            <a:r>
              <a:rPr lang="en-US" sz="1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VOTING</a:t>
            </a:r>
            <a:r>
              <a:rPr lang="en-US" sz="1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00" lvl="1" indent="0">
              <a:lnSpc>
                <a:spcPct val="150000"/>
              </a:lnSpc>
              <a:buNone/>
            </a:pPr>
            <a:r>
              <a:rPr lang="en-US" sz="1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BY DISTRICT</a:t>
            </a:r>
            <a:r>
              <a:rPr lang="en-US" sz="1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RATES </a:t>
            </a:r>
            <a:r>
              <a:rPr lang="en-US" sz="1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342700" lvl="1" indent="0">
              <a:lnSpc>
                <a:spcPct val="150000"/>
              </a:lnSpc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00" lvl="1" indent="0">
              <a:lnSpc>
                <a:spcPct val="150000"/>
              </a:lnSpc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$25 M		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FACILITY COST	</a:t>
            </a:r>
            <a:endParaRPr lang="en-US" sz="12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00" lvl="1" indent="0">
              <a:lnSpc>
                <a:spcPct val="150000"/>
              </a:lnSpc>
              <a:buNone/>
            </a:pPr>
            <a:r>
              <a:rPr lang="en-US" sz="1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3622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CMB WASTEWATER TREATMENT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85950"/>
            <a:ext cx="6172200" cy="41338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CURRENT                                                     PROPOSED                            	</a:t>
            </a:r>
            <a:r>
              <a:rPr lang="en-US" sz="1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(DISTRICT)			(MOU/COUNCIL RESOLUTION)   </a:t>
            </a:r>
          </a:p>
          <a:p>
            <a:pPr marL="0" indent="0">
              <a:buNone/>
            </a:pPr>
            <a:endParaRPr lang="en-US" sz="12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			     </a:t>
            </a:r>
            <a:r>
              <a:rPr lang="en-US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OWNERSHIP</a:t>
            </a:r>
          </a:p>
          <a:p>
            <a:pPr marL="685401" lvl="2" indent="0">
              <a:lnSpc>
                <a:spcPct val="150000"/>
              </a:lnSpc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40%			LAND 		100% CMB</a:t>
            </a:r>
          </a:p>
          <a:p>
            <a:pPr marL="685401" lvl="2" indent="0">
              <a:lnSpc>
                <a:spcPct val="150000"/>
              </a:lnSpc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35%		FACILITY AND CAPACITY 	100% CMB</a:t>
            </a:r>
          </a:p>
          <a:p>
            <a:pPr marL="685401" lvl="2" indent="0">
              <a:lnSpc>
                <a:spcPct val="150000"/>
              </a:lnSpc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35%		     TREATED EFFLUENT 	100% CMB</a:t>
            </a:r>
          </a:p>
          <a:p>
            <a:pPr marL="342700" lvl="1" indent="0">
              <a:lnSpc>
                <a:spcPct val="150000"/>
              </a:lnSpc>
              <a:buNone/>
            </a:pPr>
            <a:r>
              <a:rPr lang="en-US" sz="1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W/EQUITY  </a:t>
            </a:r>
            <a:r>
              <a:rPr lang="en-US" sz="1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COST</a:t>
            </a:r>
            <a:r>
              <a:rPr lang="en-US" sz="1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NO EQUITY</a:t>
            </a:r>
          </a:p>
          <a:p>
            <a:pPr marL="342700" lvl="1" indent="0">
              <a:lnSpc>
                <a:spcPct val="150000"/>
              </a:lnSpc>
              <a:buNone/>
            </a:pPr>
            <a:r>
              <a:rPr lang="en-US" sz="1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50/50</a:t>
            </a:r>
            <a:r>
              <a:rPr lang="en-US" sz="1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VOTING</a:t>
            </a:r>
            <a:r>
              <a:rPr lang="en-US" sz="1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VOTE</a:t>
            </a:r>
          </a:p>
          <a:p>
            <a:pPr marL="342700" lvl="1" indent="0">
              <a:lnSpc>
                <a:spcPct val="150000"/>
              </a:lnSpc>
              <a:buNone/>
            </a:pPr>
            <a:r>
              <a:rPr lang="en-US" sz="1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BY DISTRICT</a:t>
            </a:r>
            <a:r>
              <a:rPr lang="en-US" sz="1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RATES </a:t>
            </a:r>
            <a:r>
              <a:rPr lang="en-US" sz="1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– SUBJECT TO 						OUTSIDE USER RATE OF 						120% TO 200%</a:t>
            </a:r>
          </a:p>
          <a:p>
            <a:pPr marL="342700" lvl="1" indent="0">
              <a:lnSpc>
                <a:spcPct val="150000"/>
              </a:lnSpc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$25 M		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FACILITY COST	</a:t>
            </a:r>
            <a:r>
              <a:rPr lang="en-US" sz="1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$166 M         $124 M</a:t>
            </a:r>
          </a:p>
          <a:p>
            <a:pPr marL="342700" lvl="1" indent="0">
              <a:lnSpc>
                <a:spcPct val="150000"/>
              </a:lnSpc>
              <a:buNone/>
            </a:pPr>
            <a:r>
              <a:rPr lang="en-US" sz="1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30%  &gt; $37 M	</a:t>
            </a:r>
            <a:endParaRPr lang="en-US" sz="11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271531" y="5540829"/>
            <a:ext cx="1714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2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0200" y="1200153"/>
            <a:ext cx="5829300" cy="110251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FINANCING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14550" y="2971800"/>
            <a:ext cx="5314950" cy="2971800"/>
          </a:xfrm>
        </p:spPr>
        <p:txBody>
          <a:bodyPr>
            <a:normAutofit fontScale="47500" lnSpcReduction="20000"/>
          </a:bodyPr>
          <a:lstStyle/>
          <a:p>
            <a:pPr marL="771325" lvl="1" indent="-428625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AREAS AND TOWNS UNDER 10,000 PEOPLE</a:t>
            </a:r>
          </a:p>
          <a:p>
            <a:pPr marL="771325" lvl="1" indent="-428625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1325" lvl="1" indent="-428625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40 YEAR LOAN</a:t>
            </a:r>
          </a:p>
          <a:p>
            <a:pPr marL="771325" lvl="1" indent="-428625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1325" lvl="1" indent="-428625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INTEREST RATE</a:t>
            </a:r>
          </a:p>
          <a:p>
            <a:pPr marL="771325" lvl="1" indent="-428625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1325" lvl="1" indent="-428625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PREPAYMENT PENALTY</a:t>
            </a:r>
          </a:p>
          <a:p>
            <a:pPr marL="771325" lvl="1" indent="-428625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5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object 2"/>
          <p:cNvSpPr/>
          <p:nvPr/>
        </p:nvSpPr>
        <p:spPr>
          <a:xfrm>
            <a:off x="3108960" y="2228850"/>
            <a:ext cx="2685011" cy="443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8201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0200" y="1200153"/>
            <a:ext cx="5829300" cy="110251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FINANCING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14550" y="2971800"/>
            <a:ext cx="5314950" cy="2571750"/>
          </a:xfrm>
        </p:spPr>
        <p:txBody>
          <a:bodyPr>
            <a:normAutofit fontScale="62500" lnSpcReduction="20000"/>
          </a:bodyPr>
          <a:lstStyle/>
          <a:p>
            <a:pPr marL="771325" lvl="1" indent="-428625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1325" lvl="1" indent="-428625" algn="l">
              <a:buFont typeface="Arial" panose="020B0604020202020204" pitchFamily="34" charset="0"/>
              <a:buChar char="•"/>
            </a:pPr>
            <a:r>
              <a:rPr lang="en-US" sz="37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LOAN	     =  $</a:t>
            </a:r>
            <a:r>
              <a:rPr lang="en-US" sz="37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24.3 M</a:t>
            </a:r>
            <a:endParaRPr lang="en-US" sz="37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1325" lvl="1" indent="-428625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1325" lvl="1" indent="-428625" algn="l">
              <a:buFont typeface="Arial" panose="020B0604020202020204" pitchFamily="34" charset="0"/>
              <a:buChar char="•"/>
            </a:pPr>
            <a:r>
              <a:rPr lang="en-US" sz="37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GRANTS  =  </a:t>
            </a:r>
            <a:r>
              <a:rPr lang="en-US" sz="37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 4.5 M</a:t>
            </a:r>
            <a:endParaRPr lang="en-US" sz="37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1325" lvl="1" indent="-428625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5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object 2"/>
          <p:cNvSpPr/>
          <p:nvPr/>
        </p:nvSpPr>
        <p:spPr>
          <a:xfrm>
            <a:off x="3108960" y="2228850"/>
            <a:ext cx="2685011" cy="443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15375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RATE SCHEDULE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(phased over 5 years)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Rates based on a $25 M loan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Increase	      Monthly Bill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 EDU)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2017   + $15			$ 67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2018   + $15	 		$ 82	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2019   + $  6			$ 88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2020   + $  6			$ 94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 2021   + $  4			$ 98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3810000"/>
            <a:ext cx="5829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 PROJECT STATUS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DAVID CRYE – Grading Contractor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Grading Finished November 2018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CUSHMAN CONTRACTING CORPORATION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 Contractor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Construction Beginning JULY 2019</a:t>
            </a:r>
          </a:p>
          <a:p>
            <a:pPr marL="342699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Estimated Plant Operational by DECEMBER 2020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FUTURE MILESTONES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Cayucos Solar Project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LS #5 Expansion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Pipeline from LS#5 to Plant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Acquisition of LS#5 Property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Acquisition of New Cayucos Owned Outfall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sion A Master Light Gray">
  <a:themeElements>
    <a:clrScheme name="0 BC SmartArt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009ED1"/>
      </a:accent1>
      <a:accent2>
        <a:srgbClr val="76B043"/>
      </a:accent2>
      <a:accent3>
        <a:srgbClr val="C0CAC7"/>
      </a:accent3>
      <a:accent4>
        <a:srgbClr val="F58220"/>
      </a:accent4>
      <a:accent5>
        <a:srgbClr val="909D93"/>
      </a:accent5>
      <a:accent6>
        <a:srgbClr val="332A86"/>
      </a:accent6>
      <a:hlink>
        <a:srgbClr val="009ED1"/>
      </a:hlink>
      <a:folHlink>
        <a:srgbClr val="009ED1"/>
      </a:folHlink>
    </a:clrScheme>
    <a:fontScheme name="BC PowerPoint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8847</TotalTime>
  <Words>343</Words>
  <Application>Microsoft Office PowerPoint</Application>
  <PresentationFormat>On-screen Show (4:3)</PresentationFormat>
  <Paragraphs>112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Franklin Gothic Book</vt:lpstr>
      <vt:lpstr>Franklin Gothic Demi</vt:lpstr>
      <vt:lpstr>Times New Roman</vt:lpstr>
      <vt:lpstr>Wingdings</vt:lpstr>
      <vt:lpstr>Office Theme</vt:lpstr>
      <vt:lpstr>Version A Master Light Gray</vt:lpstr>
      <vt:lpstr>Acrobat Document</vt:lpstr>
      <vt:lpstr>Cayucos Sustainable Water Project</vt:lpstr>
      <vt:lpstr>DISCUSSION TOPICS</vt:lpstr>
      <vt:lpstr> CMB WASTEWATER TREATMENT FACILITY</vt:lpstr>
      <vt:lpstr> CMB WASTEWATER TREATMENT FACILITY</vt:lpstr>
      <vt:lpstr>PROJECT FINANCING </vt:lpstr>
      <vt:lpstr>PROJECT FINANCING </vt:lpstr>
      <vt:lpstr> RATE SCHEDULE (phased over 5 years)</vt:lpstr>
      <vt:lpstr>CURRENT PROJECT STATUS</vt:lpstr>
      <vt:lpstr>FUTURE MILESTONES</vt:lpstr>
      <vt:lpstr>CAYUCOS SOLAR PROJECT</vt:lpstr>
      <vt:lpstr>PowerPoint Presentation</vt:lpstr>
      <vt:lpstr>Lift Station 5 – Expansion and Pipeline</vt:lpstr>
      <vt:lpstr>PowerPoint Presentation</vt:lpstr>
      <vt:lpstr>Acquisition of LS # 5 Property</vt:lpstr>
      <vt:lpstr>PowerPoint Presentation</vt:lpstr>
      <vt:lpstr>Acquisition of New Cayucos Outfall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BUSINESS RELATIONSHIP</dc:title>
  <dc:creator>Rick Koon</dc:creator>
  <cp:lastModifiedBy>Danielle Crawford</cp:lastModifiedBy>
  <cp:revision>127</cp:revision>
  <cp:lastPrinted>2017-04-19T20:48:42Z</cp:lastPrinted>
  <dcterms:created xsi:type="dcterms:W3CDTF">2015-04-20T22:20:53Z</dcterms:created>
  <dcterms:modified xsi:type="dcterms:W3CDTF">2019-06-27T15:30:41Z</dcterms:modified>
</cp:coreProperties>
</file>